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IA CHOUAIKHIA" initials="AC" lastIdx="1" clrIdx="0">
    <p:extLst>
      <p:ext uri="{19B8F6BF-5375-455C-9EA6-DF929625EA0E}">
        <p15:presenceInfo xmlns:p15="http://schemas.microsoft.com/office/powerpoint/2012/main" userId="06ca9ec27bc948e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0" d="100"/>
          <a:sy n="80" d="100"/>
        </p:scale>
        <p:origin x="3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027756-C54E-4C5C-866E-2ADB06637323}" type="doc">
      <dgm:prSet loTypeId="urn:microsoft.com/office/officeart/2005/8/layout/cycle4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287114C4-F5CB-4799-A715-8D8242A40FE1}">
      <dgm:prSet phldrT="[Texte]" custT="1"/>
      <dgm:spPr>
        <a:solidFill>
          <a:schemeClr val="accent2">
            <a:lumMod val="60000"/>
            <a:lumOff val="40000"/>
          </a:schemeClr>
        </a:solidFill>
        <a:ln w="19050"/>
      </dgm:spPr>
      <dgm:t>
        <a:bodyPr/>
        <a:lstStyle/>
        <a:p>
          <a:r>
            <a:rPr lang="fr-FR" sz="1200" b="1" dirty="0">
              <a:solidFill>
                <a:schemeClr val="tx1"/>
              </a:solidFill>
              <a:latin typeface="Comic Sans MS" panose="030F0702030302020204" pitchFamily="66" charset="0"/>
            </a:rPr>
            <a:t>Situation où </a:t>
          </a:r>
          <a:r>
            <a:rPr lang="fr-FR" sz="1200" b="1">
              <a:solidFill>
                <a:schemeClr val="tx1"/>
              </a:solidFill>
              <a:latin typeface="Comic Sans MS" panose="030F0702030302020204" pitchFamily="66" charset="0"/>
            </a:rPr>
            <a:t>les agents </a:t>
          </a:r>
          <a:r>
            <a:rPr lang="fr-FR" sz="1200" b="1" dirty="0">
              <a:solidFill>
                <a:schemeClr val="tx1"/>
              </a:solidFill>
              <a:latin typeface="Comic Sans MS" panose="030F0702030302020204" pitchFamily="66" charset="0"/>
            </a:rPr>
            <a:t>économiques se trouvent amenés à sélectionner un mauvais bien ou service ou prendre une mauvaise décision.</a:t>
          </a:r>
        </a:p>
      </dgm:t>
    </dgm:pt>
    <dgm:pt modelId="{FE24B1FE-5D4B-4703-9CD0-9213E22D7ECE}" type="parTrans" cxnId="{28CBDBA2-A658-4B70-90CF-0002EBE37A02}">
      <dgm:prSet/>
      <dgm:spPr/>
      <dgm:t>
        <a:bodyPr/>
        <a:lstStyle/>
        <a:p>
          <a:endParaRPr lang="fr-FR"/>
        </a:p>
      </dgm:t>
    </dgm:pt>
    <dgm:pt modelId="{E8E621EF-0B6F-45B3-BE80-0B1DEB183DA6}" type="sibTrans" cxnId="{28CBDBA2-A658-4B70-90CF-0002EBE37A02}">
      <dgm:prSet/>
      <dgm:spPr/>
      <dgm:t>
        <a:bodyPr/>
        <a:lstStyle/>
        <a:p>
          <a:endParaRPr lang="fr-FR"/>
        </a:p>
      </dgm:t>
    </dgm:pt>
    <dgm:pt modelId="{9CC6013C-22D4-4323-9BF8-06095050DD0D}">
      <dgm:prSet phldrT="[Texte]" custT="1"/>
      <dgm:spPr>
        <a:ln w="38100"/>
      </dgm:spPr>
      <dgm:t>
        <a:bodyPr/>
        <a:lstStyle/>
        <a:p>
          <a:r>
            <a:rPr lang="fr-FR" sz="1400" b="1" dirty="0">
              <a:solidFill>
                <a:srgbClr val="00B050"/>
              </a:solidFill>
              <a:latin typeface="Comic Sans MS" panose="030F0702030302020204" pitchFamily="66" charset="0"/>
            </a:rPr>
            <a:t>Développer un système d’incitations pécuniaires consistant à laisser une partie de la dépense de soins à la charge de l’assuré.</a:t>
          </a:r>
        </a:p>
      </dgm:t>
    </dgm:pt>
    <dgm:pt modelId="{A04B61E5-EE6B-47AF-9F56-54E34FCCCC6C}" type="parTrans" cxnId="{5AE1E141-5E3D-45EC-8A2B-9814DCBA234B}">
      <dgm:prSet/>
      <dgm:spPr/>
      <dgm:t>
        <a:bodyPr/>
        <a:lstStyle/>
        <a:p>
          <a:endParaRPr lang="fr-FR"/>
        </a:p>
      </dgm:t>
    </dgm:pt>
    <dgm:pt modelId="{3C3D2E6E-024E-4EA2-B182-D32364F10DDE}" type="sibTrans" cxnId="{5AE1E141-5E3D-45EC-8A2B-9814DCBA234B}">
      <dgm:prSet/>
      <dgm:spPr/>
      <dgm:t>
        <a:bodyPr/>
        <a:lstStyle/>
        <a:p>
          <a:endParaRPr lang="fr-FR"/>
        </a:p>
      </dgm:t>
    </dgm:pt>
    <dgm:pt modelId="{8D31CE58-FC06-4BAB-90DF-79F48382E02F}">
      <dgm:prSet phldrT="[Texte]" custT="1"/>
      <dgm:spPr>
        <a:ln w="38100"/>
      </dgm:spPr>
      <dgm:t>
        <a:bodyPr/>
        <a:lstStyle/>
        <a:p>
          <a:pPr algn="ctr"/>
          <a:r>
            <a:rPr lang="fr-FR" sz="1400" b="1" dirty="0">
              <a:latin typeface="Comic Sans MS" panose="030F0702030302020204" pitchFamily="66" charset="0"/>
            </a:rPr>
            <a:t>   </a:t>
          </a:r>
          <a:r>
            <a:rPr lang="fr-FR" sz="1400" b="1" dirty="0">
              <a:solidFill>
                <a:srgbClr val="FF0000"/>
              </a:solidFill>
              <a:latin typeface="Comic Sans MS" panose="030F0702030302020204" pitchFamily="66" charset="0"/>
            </a:rPr>
            <a:t>Un agent ayant un risque important de tomber malade et dissimule ce risque pour ne pas      payer un contrat d’assurance cher.</a:t>
          </a:r>
        </a:p>
      </dgm:t>
    </dgm:pt>
    <dgm:pt modelId="{A969234F-0C7F-43A5-9A97-BC218FF43008}" type="parTrans" cxnId="{537244AE-E159-4196-8565-DB8485D055CD}">
      <dgm:prSet/>
      <dgm:spPr/>
      <dgm:t>
        <a:bodyPr/>
        <a:lstStyle/>
        <a:p>
          <a:endParaRPr lang="fr-FR"/>
        </a:p>
      </dgm:t>
    </dgm:pt>
    <dgm:pt modelId="{52259D8E-3007-406B-AE10-FE2291902A29}" type="sibTrans" cxnId="{537244AE-E159-4196-8565-DB8485D055CD}">
      <dgm:prSet/>
      <dgm:spPr/>
      <dgm:t>
        <a:bodyPr/>
        <a:lstStyle/>
        <a:p>
          <a:endParaRPr lang="fr-FR"/>
        </a:p>
      </dgm:t>
    </dgm:pt>
    <dgm:pt modelId="{97408253-A941-45FF-A28F-820806C0157E}">
      <dgm:prSet phldrT="[Texte]" custT="1"/>
      <dgm:spPr>
        <a:ln w="38100"/>
      </dgm:spPr>
      <dgm:t>
        <a:bodyPr/>
        <a:lstStyle/>
        <a:p>
          <a:endParaRPr lang="fr-FR" sz="1400" b="1" dirty="0">
            <a:latin typeface="Comic Sans MS" panose="030F0702030302020204" pitchFamily="66" charset="0"/>
          </a:endParaRPr>
        </a:p>
      </dgm:t>
    </dgm:pt>
    <dgm:pt modelId="{9A23DA75-3E92-4DA6-9F4A-1AC10C2157CE}" type="parTrans" cxnId="{29C15D37-DDDE-4B55-9E6E-B695ED66C350}">
      <dgm:prSet/>
      <dgm:spPr/>
      <dgm:t>
        <a:bodyPr/>
        <a:lstStyle/>
        <a:p>
          <a:endParaRPr lang="fr-FR"/>
        </a:p>
      </dgm:t>
    </dgm:pt>
    <dgm:pt modelId="{53021CD9-110A-4348-9E55-FFF7B50E02FD}" type="sibTrans" cxnId="{29C15D37-DDDE-4B55-9E6E-B695ED66C350}">
      <dgm:prSet/>
      <dgm:spPr/>
      <dgm:t>
        <a:bodyPr/>
        <a:lstStyle/>
        <a:p>
          <a:endParaRPr lang="fr-FR"/>
        </a:p>
      </dgm:t>
    </dgm:pt>
    <dgm:pt modelId="{6DABEC85-2245-4AEC-8004-DD6B2847CC5A}">
      <dgm:prSet phldrT="[Texte]" custT="1"/>
      <dgm:spPr>
        <a:ln w="19050"/>
      </dgm:spPr>
      <dgm:t>
        <a:bodyPr/>
        <a:lstStyle/>
        <a:p>
          <a:r>
            <a:rPr lang="fr-FR" sz="2000" b="1" dirty="0"/>
            <a:t>Sélection adverse</a:t>
          </a:r>
        </a:p>
      </dgm:t>
    </dgm:pt>
    <dgm:pt modelId="{117728A9-2586-4EC8-9FBE-3E778C77B333}" type="parTrans" cxnId="{6056891B-6512-4772-8B10-16BDF3AC5D22}">
      <dgm:prSet/>
      <dgm:spPr/>
      <dgm:t>
        <a:bodyPr/>
        <a:lstStyle/>
        <a:p>
          <a:endParaRPr lang="fr-FR"/>
        </a:p>
      </dgm:t>
    </dgm:pt>
    <dgm:pt modelId="{EB7C3ACA-D6F0-4691-99DD-662598751D16}" type="sibTrans" cxnId="{6056891B-6512-4772-8B10-16BDF3AC5D22}">
      <dgm:prSet/>
      <dgm:spPr/>
      <dgm:t>
        <a:bodyPr/>
        <a:lstStyle/>
        <a:p>
          <a:endParaRPr lang="fr-FR"/>
        </a:p>
      </dgm:t>
    </dgm:pt>
    <dgm:pt modelId="{61CB08FD-C683-44AC-808D-C3FFE8F69D9B}">
      <dgm:prSet phldrT="[Texte]" custT="1"/>
      <dgm:spPr>
        <a:ln w="38100"/>
      </dgm:spPr>
      <dgm:t>
        <a:bodyPr/>
        <a:lstStyle/>
        <a:p>
          <a:r>
            <a:rPr lang="fr-FR" sz="1400" b="1" dirty="0">
              <a:solidFill>
                <a:srgbClr val="FF0000"/>
              </a:solidFill>
              <a:latin typeface="Comic Sans MS" panose="030F0702030302020204" pitchFamily="66" charset="0"/>
            </a:rPr>
            <a:t>Un patient bénéficiant du remboursement de ses dépenses de santé multiplie alors les visites chez son médecin.</a:t>
          </a:r>
        </a:p>
      </dgm:t>
    </dgm:pt>
    <dgm:pt modelId="{147AF900-CBB8-45D4-ADD4-461105E334EC}" type="parTrans" cxnId="{6A271456-1250-41F2-A017-8C7FC49BE153}">
      <dgm:prSet/>
      <dgm:spPr/>
      <dgm:t>
        <a:bodyPr/>
        <a:lstStyle/>
        <a:p>
          <a:endParaRPr lang="fr-FR"/>
        </a:p>
      </dgm:t>
    </dgm:pt>
    <dgm:pt modelId="{83236C0C-65CC-44A9-B935-5C2206AD6DCF}" type="sibTrans" cxnId="{6A271456-1250-41F2-A017-8C7FC49BE153}">
      <dgm:prSet/>
      <dgm:spPr/>
      <dgm:t>
        <a:bodyPr/>
        <a:lstStyle/>
        <a:p>
          <a:endParaRPr lang="fr-FR"/>
        </a:p>
      </dgm:t>
    </dgm:pt>
    <dgm:pt modelId="{77219111-BE85-4CA3-A137-E66615D0E46C}">
      <dgm:prSet phldrT="[Texte]"/>
      <dgm:spPr>
        <a:ln w="19050"/>
      </dgm:spPr>
      <dgm:t>
        <a:bodyPr/>
        <a:lstStyle/>
        <a:p>
          <a:r>
            <a:rPr lang="fr-FR" b="1" dirty="0">
              <a:solidFill>
                <a:schemeClr val="tx1"/>
              </a:solidFill>
            </a:rPr>
            <a:t>Aléa moral</a:t>
          </a:r>
        </a:p>
      </dgm:t>
    </dgm:pt>
    <dgm:pt modelId="{FC735688-DD44-40C4-9AFB-4F68DFF98465}" type="sibTrans" cxnId="{F9D02DFD-7EE0-4F9F-AF30-695F4B4B70D3}">
      <dgm:prSet/>
      <dgm:spPr/>
      <dgm:t>
        <a:bodyPr/>
        <a:lstStyle/>
        <a:p>
          <a:endParaRPr lang="fr-FR"/>
        </a:p>
      </dgm:t>
    </dgm:pt>
    <dgm:pt modelId="{BD1E416E-15B0-4190-80C4-911A5D34840F}" type="parTrans" cxnId="{F9D02DFD-7EE0-4F9F-AF30-695F4B4B70D3}">
      <dgm:prSet/>
      <dgm:spPr/>
      <dgm:t>
        <a:bodyPr/>
        <a:lstStyle/>
        <a:p>
          <a:endParaRPr lang="fr-FR"/>
        </a:p>
      </dgm:t>
    </dgm:pt>
    <dgm:pt modelId="{84329FE0-600F-4B8D-A238-4602EDFE96FB}">
      <dgm:prSet phldrT="[Texte]" custT="1"/>
      <dgm:spPr>
        <a:ln w="19050"/>
      </dgm:spPr>
      <dgm:t>
        <a:bodyPr/>
        <a:lstStyle/>
        <a:p>
          <a:endParaRPr lang="fr-FR" sz="1000" dirty="0"/>
        </a:p>
        <a:p>
          <a:endParaRPr lang="fr-FR" sz="1000" dirty="0"/>
        </a:p>
        <a:p>
          <a:r>
            <a:rPr lang="fr-FR" sz="1200" b="1" dirty="0">
              <a:latin typeface="Comic Sans MS" panose="030F0702030302020204" pitchFamily="66" charset="0"/>
            </a:rPr>
            <a:t>Situation où les usagers du système de santé, par exemple, disposent de plus d’information sur leurs comportements que les services d’assurance en charge de leur protection.</a:t>
          </a:r>
        </a:p>
      </dgm:t>
    </dgm:pt>
    <dgm:pt modelId="{C395B01F-6FC8-498E-9EBD-49D57F597736}" type="sibTrans" cxnId="{6B6EA446-3AB7-44D1-8532-6DD798C5DDA5}">
      <dgm:prSet/>
      <dgm:spPr/>
      <dgm:t>
        <a:bodyPr/>
        <a:lstStyle/>
        <a:p>
          <a:endParaRPr lang="fr-FR"/>
        </a:p>
      </dgm:t>
    </dgm:pt>
    <dgm:pt modelId="{3E809978-C580-4C5F-B922-A9EF01860B75}" type="parTrans" cxnId="{6B6EA446-3AB7-44D1-8532-6DD798C5DDA5}">
      <dgm:prSet/>
      <dgm:spPr/>
      <dgm:t>
        <a:bodyPr/>
        <a:lstStyle/>
        <a:p>
          <a:endParaRPr lang="fr-FR"/>
        </a:p>
      </dgm:t>
    </dgm:pt>
    <dgm:pt modelId="{2CCA66FE-3B5F-445B-A16F-3842898145D6}">
      <dgm:prSet phldrT="[Texte]" custT="1"/>
      <dgm:spPr>
        <a:ln w="38100"/>
      </dgm:spPr>
      <dgm:t>
        <a:bodyPr/>
        <a:lstStyle/>
        <a:p>
          <a:pPr algn="l"/>
          <a:endParaRPr lang="fr-FR" sz="1400" b="1" dirty="0">
            <a:latin typeface="Comic Sans MS" panose="030F0702030302020204" pitchFamily="66" charset="0"/>
          </a:endParaRPr>
        </a:p>
      </dgm:t>
    </dgm:pt>
    <dgm:pt modelId="{7E06256F-C8C8-411C-BFEE-1D2176D0114A}" type="parTrans" cxnId="{8515FD53-2F7D-4B01-AD3C-48603891EB8F}">
      <dgm:prSet/>
      <dgm:spPr/>
      <dgm:t>
        <a:bodyPr/>
        <a:lstStyle/>
        <a:p>
          <a:endParaRPr lang="fr-FR"/>
        </a:p>
      </dgm:t>
    </dgm:pt>
    <dgm:pt modelId="{A695D95D-56A0-49D8-B7DB-AE3583953F12}" type="sibTrans" cxnId="{8515FD53-2F7D-4B01-AD3C-48603891EB8F}">
      <dgm:prSet/>
      <dgm:spPr/>
      <dgm:t>
        <a:bodyPr/>
        <a:lstStyle/>
        <a:p>
          <a:endParaRPr lang="fr-FR"/>
        </a:p>
      </dgm:t>
    </dgm:pt>
    <dgm:pt modelId="{EC55AE93-90F8-457B-8BBC-A96A83AC73DE}">
      <dgm:prSet phldrT="[Texte]" custT="1"/>
      <dgm:spPr>
        <a:ln w="38100"/>
      </dgm:spPr>
      <dgm:t>
        <a:bodyPr/>
        <a:lstStyle/>
        <a:p>
          <a:endParaRPr lang="fr-FR" sz="1400" b="1" dirty="0">
            <a:latin typeface="Comic Sans MS" panose="030F0702030302020204" pitchFamily="66" charset="0"/>
          </a:endParaRPr>
        </a:p>
      </dgm:t>
    </dgm:pt>
    <dgm:pt modelId="{66C9CA3B-CE40-4B20-999F-2727659D5359}" type="parTrans" cxnId="{476CCC69-2A8C-4E50-8438-E1A9EEDCCD36}">
      <dgm:prSet/>
      <dgm:spPr/>
      <dgm:t>
        <a:bodyPr/>
        <a:lstStyle/>
        <a:p>
          <a:endParaRPr lang="fr-FR"/>
        </a:p>
      </dgm:t>
    </dgm:pt>
    <dgm:pt modelId="{BBFF170D-739F-4C14-A7C7-776ABAE5B610}" type="sibTrans" cxnId="{476CCC69-2A8C-4E50-8438-E1A9EEDCCD36}">
      <dgm:prSet/>
      <dgm:spPr/>
      <dgm:t>
        <a:bodyPr/>
        <a:lstStyle/>
        <a:p>
          <a:endParaRPr lang="fr-FR"/>
        </a:p>
      </dgm:t>
    </dgm:pt>
    <dgm:pt modelId="{29C1CD8B-3397-448D-B845-552175EC64BE}">
      <dgm:prSet custT="1"/>
      <dgm:spPr/>
      <dgm:t>
        <a:bodyPr/>
        <a:lstStyle/>
        <a:p>
          <a:r>
            <a:rPr lang="fr-FR" sz="1600" b="1" dirty="0">
              <a:solidFill>
                <a:srgbClr val="00B050"/>
              </a:solidFill>
              <a:latin typeface="Comic Sans MS" panose="030F0702030302020204" pitchFamily="66" charset="0"/>
            </a:rPr>
            <a:t>Favoriser ou renforcer un système de santé public. </a:t>
          </a:r>
          <a:endParaRPr lang="fr-FR" sz="1600" dirty="0">
            <a:solidFill>
              <a:srgbClr val="00B050"/>
            </a:solidFill>
          </a:endParaRPr>
        </a:p>
      </dgm:t>
    </dgm:pt>
    <dgm:pt modelId="{79714410-502B-4CC3-8668-E642CFA556AE}" type="parTrans" cxnId="{E09FC25E-DA99-4733-A71D-6161CF6E4F44}">
      <dgm:prSet/>
      <dgm:spPr/>
      <dgm:t>
        <a:bodyPr/>
        <a:lstStyle/>
        <a:p>
          <a:endParaRPr lang="fr-FR"/>
        </a:p>
      </dgm:t>
    </dgm:pt>
    <dgm:pt modelId="{C86854A4-7C62-459B-A260-7218A35440FF}" type="sibTrans" cxnId="{E09FC25E-DA99-4733-A71D-6161CF6E4F44}">
      <dgm:prSet/>
      <dgm:spPr/>
      <dgm:t>
        <a:bodyPr/>
        <a:lstStyle/>
        <a:p>
          <a:endParaRPr lang="fr-FR"/>
        </a:p>
      </dgm:t>
    </dgm:pt>
    <dgm:pt modelId="{35CB98F4-F4EC-492C-9C6F-1315BC0E76F9}" type="pres">
      <dgm:prSet presAssocID="{9B027756-C54E-4C5C-866E-2ADB06637323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CADF9F41-AF64-4740-AB33-D2AEE2B06251}" type="pres">
      <dgm:prSet presAssocID="{9B027756-C54E-4C5C-866E-2ADB06637323}" presName="children" presStyleCnt="0"/>
      <dgm:spPr/>
    </dgm:pt>
    <dgm:pt modelId="{72DBFA49-105E-462F-A29B-679EFA397742}" type="pres">
      <dgm:prSet presAssocID="{9B027756-C54E-4C5C-866E-2ADB06637323}" presName="child1group" presStyleCnt="0"/>
      <dgm:spPr/>
    </dgm:pt>
    <dgm:pt modelId="{7CFC9317-3F68-46CA-ACB2-A697427241F0}" type="pres">
      <dgm:prSet presAssocID="{9B027756-C54E-4C5C-866E-2ADB06637323}" presName="child1" presStyleLbl="bgAcc1" presStyleIdx="0" presStyleCnt="4" custScaleX="121750" custScaleY="102285" custLinFactNeighborX="-23111" custLinFactNeighborY="-8305"/>
      <dgm:spPr/>
    </dgm:pt>
    <dgm:pt modelId="{94AA0831-437B-43F9-9514-B06DA7E64C14}" type="pres">
      <dgm:prSet presAssocID="{9B027756-C54E-4C5C-866E-2ADB06637323}" presName="child1Text" presStyleLbl="bgAcc1" presStyleIdx="0" presStyleCnt="4">
        <dgm:presLayoutVars>
          <dgm:bulletEnabled val="1"/>
        </dgm:presLayoutVars>
      </dgm:prSet>
      <dgm:spPr/>
    </dgm:pt>
    <dgm:pt modelId="{83E17166-1B50-4919-BFD9-9375B45B275D}" type="pres">
      <dgm:prSet presAssocID="{9B027756-C54E-4C5C-866E-2ADB06637323}" presName="child2group" presStyleCnt="0"/>
      <dgm:spPr/>
    </dgm:pt>
    <dgm:pt modelId="{A586434D-37EE-4376-ADE5-C73C8319FB6E}" type="pres">
      <dgm:prSet presAssocID="{9B027756-C54E-4C5C-866E-2ADB06637323}" presName="child2" presStyleLbl="bgAcc1" presStyleIdx="1" presStyleCnt="4" custScaleX="174245" custScaleY="118268" custLinFactNeighborX="48273" custLinFactNeighborY="10991"/>
      <dgm:spPr/>
    </dgm:pt>
    <dgm:pt modelId="{6B32E0EB-0657-4DF7-8B00-6D12AA2D2691}" type="pres">
      <dgm:prSet presAssocID="{9B027756-C54E-4C5C-866E-2ADB06637323}" presName="child2Text" presStyleLbl="bgAcc1" presStyleIdx="1" presStyleCnt="4">
        <dgm:presLayoutVars>
          <dgm:bulletEnabled val="1"/>
        </dgm:presLayoutVars>
      </dgm:prSet>
      <dgm:spPr/>
    </dgm:pt>
    <dgm:pt modelId="{82AEDB79-166A-4C65-AC8B-B997BA9AC528}" type="pres">
      <dgm:prSet presAssocID="{9B027756-C54E-4C5C-866E-2ADB06637323}" presName="child3group" presStyleCnt="0"/>
      <dgm:spPr/>
    </dgm:pt>
    <dgm:pt modelId="{B0B89EA3-E859-4FDD-96BF-B8DF6B8AC244}" type="pres">
      <dgm:prSet presAssocID="{9B027756-C54E-4C5C-866E-2ADB06637323}" presName="child3" presStyleLbl="bgAcc1" presStyleIdx="2" presStyleCnt="4" custScaleX="164456" custLinFactNeighborX="17016" custLinFactNeighborY="3912"/>
      <dgm:spPr/>
    </dgm:pt>
    <dgm:pt modelId="{FDD9C3B4-DD0D-4865-A9BC-D2D17D77CE3D}" type="pres">
      <dgm:prSet presAssocID="{9B027756-C54E-4C5C-866E-2ADB06637323}" presName="child3Text" presStyleLbl="bgAcc1" presStyleIdx="2" presStyleCnt="4">
        <dgm:presLayoutVars>
          <dgm:bulletEnabled val="1"/>
        </dgm:presLayoutVars>
      </dgm:prSet>
      <dgm:spPr/>
    </dgm:pt>
    <dgm:pt modelId="{76D4F13A-2FBC-4513-A71F-139D903E1A1B}" type="pres">
      <dgm:prSet presAssocID="{9B027756-C54E-4C5C-866E-2ADB06637323}" presName="child4group" presStyleCnt="0"/>
      <dgm:spPr/>
    </dgm:pt>
    <dgm:pt modelId="{F5D541E0-EC4A-48DD-A131-9E1C6619F75C}" type="pres">
      <dgm:prSet presAssocID="{9B027756-C54E-4C5C-866E-2ADB06637323}" presName="child4" presStyleLbl="bgAcc1" presStyleIdx="3" presStyleCnt="4" custScaleX="133735" custScaleY="121187" custLinFactNeighborX="-24197" custLinFactNeighborY="-24719"/>
      <dgm:spPr/>
    </dgm:pt>
    <dgm:pt modelId="{798DFB79-D6B0-4388-967F-610F1460DA1F}" type="pres">
      <dgm:prSet presAssocID="{9B027756-C54E-4C5C-866E-2ADB06637323}" presName="child4Text" presStyleLbl="bgAcc1" presStyleIdx="3" presStyleCnt="4">
        <dgm:presLayoutVars>
          <dgm:bulletEnabled val="1"/>
        </dgm:presLayoutVars>
      </dgm:prSet>
      <dgm:spPr/>
    </dgm:pt>
    <dgm:pt modelId="{9D438E38-493B-4FB1-9AE3-B07E4944AB5F}" type="pres">
      <dgm:prSet presAssocID="{9B027756-C54E-4C5C-866E-2ADB06637323}" presName="childPlaceholder" presStyleCnt="0"/>
      <dgm:spPr/>
    </dgm:pt>
    <dgm:pt modelId="{0A6CD14B-4EB6-4C89-ADD2-0B92513BC0FE}" type="pres">
      <dgm:prSet presAssocID="{9B027756-C54E-4C5C-866E-2ADB06637323}" presName="circle" presStyleCnt="0"/>
      <dgm:spPr/>
    </dgm:pt>
    <dgm:pt modelId="{9B4CE0C2-3450-4B0C-9D1F-84F849743D49}" type="pres">
      <dgm:prSet presAssocID="{9B027756-C54E-4C5C-866E-2ADB06637323}" presName="quadrant1" presStyleLbl="node1" presStyleIdx="0" presStyleCnt="4" custLinFactNeighborX="-6740" custLinFactNeighborY="0">
        <dgm:presLayoutVars>
          <dgm:chMax val="1"/>
          <dgm:bulletEnabled val="1"/>
        </dgm:presLayoutVars>
      </dgm:prSet>
      <dgm:spPr/>
    </dgm:pt>
    <dgm:pt modelId="{6B5882BB-EC1D-4489-82D8-03B2EE1A0DE3}" type="pres">
      <dgm:prSet presAssocID="{9B027756-C54E-4C5C-866E-2ADB06637323}" presName="quadrant2" presStyleLbl="node1" presStyleIdx="1" presStyleCnt="4" custScaleX="89421" custScaleY="79719" custLinFactNeighborX="-4628" custLinFactNeighborY="-7158">
        <dgm:presLayoutVars>
          <dgm:chMax val="1"/>
          <dgm:bulletEnabled val="1"/>
        </dgm:presLayoutVars>
      </dgm:prSet>
      <dgm:spPr/>
    </dgm:pt>
    <dgm:pt modelId="{A9D7444A-1327-4DAF-935D-7A3F8EBE22CD}" type="pres">
      <dgm:prSet presAssocID="{9B027756-C54E-4C5C-866E-2ADB06637323}" presName="quadrant3" presStyleLbl="node1" presStyleIdx="2" presStyleCnt="4" custScaleY="121399" custLinFactNeighborX="-3359" custLinFactNeighborY="-8110">
        <dgm:presLayoutVars>
          <dgm:chMax val="1"/>
          <dgm:bulletEnabled val="1"/>
        </dgm:presLayoutVars>
      </dgm:prSet>
      <dgm:spPr/>
    </dgm:pt>
    <dgm:pt modelId="{9666CF80-7ADA-4A8B-A29C-60219BEBF032}" type="pres">
      <dgm:prSet presAssocID="{9B027756-C54E-4C5C-866E-2ADB06637323}" presName="quadrant4" presStyleLbl="node1" presStyleIdx="3" presStyleCnt="4" custScaleX="86215" custLinFactNeighborX="-1082" custLinFactNeighborY="-2166">
        <dgm:presLayoutVars>
          <dgm:chMax val="1"/>
          <dgm:bulletEnabled val="1"/>
        </dgm:presLayoutVars>
      </dgm:prSet>
      <dgm:spPr/>
    </dgm:pt>
    <dgm:pt modelId="{3C8664C5-E376-44C1-AB4B-3A7A32A2DE1E}" type="pres">
      <dgm:prSet presAssocID="{9B027756-C54E-4C5C-866E-2ADB06637323}" presName="quadrantPlaceholder" presStyleCnt="0"/>
      <dgm:spPr/>
    </dgm:pt>
    <dgm:pt modelId="{930A6991-8969-4C9E-9CCB-182C0304D2B0}" type="pres">
      <dgm:prSet presAssocID="{9B027756-C54E-4C5C-866E-2ADB06637323}" presName="center1" presStyleLbl="fgShp" presStyleIdx="0" presStyleCnt="2" custScaleX="5742" custScaleY="90859" custLinFactNeighborX="-4786" custLinFactNeighborY="-11006"/>
      <dgm:spPr/>
    </dgm:pt>
    <dgm:pt modelId="{D412E4CD-2FFE-41E7-A367-6AFE489CAB83}" type="pres">
      <dgm:prSet presAssocID="{9B027756-C54E-4C5C-866E-2ADB06637323}" presName="center2" presStyleLbl="fgShp" presStyleIdx="1" presStyleCnt="2" custScaleX="21948" custScaleY="98558" custLinFactNeighborX="-7178" custLinFactNeighborY="-30267"/>
      <dgm:spPr/>
    </dgm:pt>
  </dgm:ptLst>
  <dgm:cxnLst>
    <dgm:cxn modelId="{70DE6406-7C2D-4F9D-97B1-FFFC43697708}" type="presOf" srcId="{84329FE0-600F-4B8D-A238-4602EDFE96FB}" destId="{A9D7444A-1327-4DAF-935D-7A3F8EBE22CD}" srcOrd="0" destOrd="0" presId="urn:microsoft.com/office/officeart/2005/8/layout/cycle4"/>
    <dgm:cxn modelId="{6056891B-6512-4772-8B10-16BDF3AC5D22}" srcId="{9B027756-C54E-4C5C-866E-2ADB06637323}" destId="{6DABEC85-2245-4AEC-8004-DD6B2847CC5A}" srcOrd="3" destOrd="0" parTransId="{117728A9-2586-4EC8-9FBE-3E778C77B333}" sibTransId="{EB7C3ACA-D6F0-4691-99DD-662598751D16}"/>
    <dgm:cxn modelId="{BCD26A22-19A3-416B-B28B-12286A1779A9}" type="presOf" srcId="{8D31CE58-FC06-4BAB-90DF-79F48382E02F}" destId="{6B32E0EB-0657-4DF7-8B00-6D12AA2D2691}" srcOrd="1" destOrd="1" presId="urn:microsoft.com/office/officeart/2005/8/layout/cycle4"/>
    <dgm:cxn modelId="{5B4D0527-9CBD-4B57-B283-812CD7191E02}" type="presOf" srcId="{8D31CE58-FC06-4BAB-90DF-79F48382E02F}" destId="{A586434D-37EE-4376-ADE5-C73C8319FB6E}" srcOrd="0" destOrd="1" presId="urn:microsoft.com/office/officeart/2005/8/layout/cycle4"/>
    <dgm:cxn modelId="{29C15D37-DDDE-4B55-9E6E-B695ED66C350}" srcId="{84329FE0-600F-4B8D-A238-4602EDFE96FB}" destId="{97408253-A941-45FF-A28F-820806C0157E}" srcOrd="0" destOrd="0" parTransId="{9A23DA75-3E92-4DA6-9F4A-1AC10C2157CE}" sibTransId="{53021CD9-110A-4348-9E55-FFF7B50E02FD}"/>
    <dgm:cxn modelId="{392B583A-DC9B-4809-836F-3B8E732B48F8}" type="presOf" srcId="{287114C4-F5CB-4799-A715-8D8242A40FE1}" destId="{9B4CE0C2-3450-4B0C-9D1F-84F849743D49}" srcOrd="0" destOrd="0" presId="urn:microsoft.com/office/officeart/2005/8/layout/cycle4"/>
    <dgm:cxn modelId="{E09FC25E-DA99-4733-A71D-6161CF6E4F44}" srcId="{84329FE0-600F-4B8D-A238-4602EDFE96FB}" destId="{29C1CD8B-3397-448D-B845-552175EC64BE}" srcOrd="1" destOrd="0" parTransId="{79714410-502B-4CC3-8668-E642CFA556AE}" sibTransId="{C86854A4-7C62-459B-A260-7218A35440FF}"/>
    <dgm:cxn modelId="{5AE1E141-5E3D-45EC-8A2B-9814DCBA234B}" srcId="{287114C4-F5CB-4799-A715-8D8242A40FE1}" destId="{9CC6013C-22D4-4323-9BF8-06095050DD0D}" srcOrd="0" destOrd="0" parTransId="{A04B61E5-EE6B-47AF-9F56-54E34FCCCC6C}" sibTransId="{3C3D2E6E-024E-4EA2-B182-D32364F10DDE}"/>
    <dgm:cxn modelId="{6B6EA446-3AB7-44D1-8532-6DD798C5DDA5}" srcId="{9B027756-C54E-4C5C-866E-2ADB06637323}" destId="{84329FE0-600F-4B8D-A238-4602EDFE96FB}" srcOrd="2" destOrd="0" parTransId="{3E809978-C580-4C5F-B922-A9EF01860B75}" sibTransId="{C395B01F-6FC8-498E-9EBD-49D57F597736}"/>
    <dgm:cxn modelId="{476CCC69-2A8C-4E50-8438-E1A9EEDCCD36}" srcId="{287114C4-F5CB-4799-A715-8D8242A40FE1}" destId="{EC55AE93-90F8-457B-8BBC-A96A83AC73DE}" srcOrd="1" destOrd="0" parTransId="{66C9CA3B-CE40-4B20-999F-2727659D5359}" sibTransId="{BBFF170D-739F-4C14-A7C7-776ABAE5B610}"/>
    <dgm:cxn modelId="{D36FA34E-A194-4C78-806A-BCB1C30C2990}" type="presOf" srcId="{2CCA66FE-3B5F-445B-A16F-3842898145D6}" destId="{A586434D-37EE-4376-ADE5-C73C8319FB6E}" srcOrd="0" destOrd="0" presId="urn:microsoft.com/office/officeart/2005/8/layout/cycle4"/>
    <dgm:cxn modelId="{26D9F26F-86CD-4659-9614-72009F5EC072}" type="presOf" srcId="{77219111-BE85-4CA3-A137-E66615D0E46C}" destId="{6B5882BB-EC1D-4489-82D8-03B2EE1A0DE3}" srcOrd="0" destOrd="0" presId="urn:microsoft.com/office/officeart/2005/8/layout/cycle4"/>
    <dgm:cxn modelId="{8515FD53-2F7D-4B01-AD3C-48603891EB8F}" srcId="{77219111-BE85-4CA3-A137-E66615D0E46C}" destId="{2CCA66FE-3B5F-445B-A16F-3842898145D6}" srcOrd="0" destOrd="0" parTransId="{7E06256F-C8C8-411C-BFEE-1D2176D0114A}" sibTransId="{A695D95D-56A0-49D8-B7DB-AE3583953F12}"/>
    <dgm:cxn modelId="{6A271456-1250-41F2-A017-8C7FC49BE153}" srcId="{6DABEC85-2245-4AEC-8004-DD6B2847CC5A}" destId="{61CB08FD-C683-44AC-808D-C3FFE8F69D9B}" srcOrd="0" destOrd="0" parTransId="{147AF900-CBB8-45D4-ADD4-461105E334EC}" sibTransId="{83236C0C-65CC-44A9-B935-5C2206AD6DCF}"/>
    <dgm:cxn modelId="{A7003978-DA74-4946-9B67-09209F00AE02}" type="presOf" srcId="{61CB08FD-C683-44AC-808D-C3FFE8F69D9B}" destId="{F5D541E0-EC4A-48DD-A131-9E1C6619F75C}" srcOrd="0" destOrd="0" presId="urn:microsoft.com/office/officeart/2005/8/layout/cycle4"/>
    <dgm:cxn modelId="{DD4ACD5A-D6F1-4229-9DCF-C7585D4346A0}" type="presOf" srcId="{97408253-A941-45FF-A28F-820806C0157E}" destId="{FDD9C3B4-DD0D-4865-A9BC-D2D17D77CE3D}" srcOrd="1" destOrd="0" presId="urn:microsoft.com/office/officeart/2005/8/layout/cycle4"/>
    <dgm:cxn modelId="{3971CA7F-C71A-40C6-B811-50F6E3DE5A7B}" type="presOf" srcId="{6DABEC85-2245-4AEC-8004-DD6B2847CC5A}" destId="{9666CF80-7ADA-4A8B-A29C-60219BEBF032}" srcOrd="0" destOrd="0" presId="urn:microsoft.com/office/officeart/2005/8/layout/cycle4"/>
    <dgm:cxn modelId="{27891F92-739D-4DBD-8970-40CF731D7997}" type="presOf" srcId="{EC55AE93-90F8-457B-8BBC-A96A83AC73DE}" destId="{94AA0831-437B-43F9-9514-B06DA7E64C14}" srcOrd="1" destOrd="1" presId="urn:microsoft.com/office/officeart/2005/8/layout/cycle4"/>
    <dgm:cxn modelId="{C577A897-9720-43B7-B784-4288F76EEC65}" type="presOf" srcId="{97408253-A941-45FF-A28F-820806C0157E}" destId="{B0B89EA3-E859-4FDD-96BF-B8DF6B8AC244}" srcOrd="0" destOrd="0" presId="urn:microsoft.com/office/officeart/2005/8/layout/cycle4"/>
    <dgm:cxn modelId="{DEAEED98-1BB8-4E65-8655-3F37AC0A4F08}" type="presOf" srcId="{2CCA66FE-3B5F-445B-A16F-3842898145D6}" destId="{6B32E0EB-0657-4DF7-8B00-6D12AA2D2691}" srcOrd="1" destOrd="0" presId="urn:microsoft.com/office/officeart/2005/8/layout/cycle4"/>
    <dgm:cxn modelId="{AA536F9E-D0D5-4DEE-A277-F86DBD0C1F8B}" type="presOf" srcId="{9CC6013C-22D4-4323-9BF8-06095050DD0D}" destId="{7CFC9317-3F68-46CA-ACB2-A697427241F0}" srcOrd="0" destOrd="0" presId="urn:microsoft.com/office/officeart/2005/8/layout/cycle4"/>
    <dgm:cxn modelId="{03CF6DA2-4A39-476E-8C5E-2D25DB8299FA}" type="presOf" srcId="{EC55AE93-90F8-457B-8BBC-A96A83AC73DE}" destId="{7CFC9317-3F68-46CA-ACB2-A697427241F0}" srcOrd="0" destOrd="1" presId="urn:microsoft.com/office/officeart/2005/8/layout/cycle4"/>
    <dgm:cxn modelId="{28CBDBA2-A658-4B70-90CF-0002EBE37A02}" srcId="{9B027756-C54E-4C5C-866E-2ADB06637323}" destId="{287114C4-F5CB-4799-A715-8D8242A40FE1}" srcOrd="0" destOrd="0" parTransId="{FE24B1FE-5D4B-4703-9CD0-9213E22D7ECE}" sibTransId="{E8E621EF-0B6F-45B3-BE80-0B1DEB183DA6}"/>
    <dgm:cxn modelId="{537244AE-E159-4196-8565-DB8485D055CD}" srcId="{77219111-BE85-4CA3-A137-E66615D0E46C}" destId="{8D31CE58-FC06-4BAB-90DF-79F48382E02F}" srcOrd="1" destOrd="0" parTransId="{A969234F-0C7F-43A5-9A97-BC218FF43008}" sibTransId="{52259D8E-3007-406B-AE10-FE2291902A29}"/>
    <dgm:cxn modelId="{70B19EBC-7E6A-4D43-9975-54C1148C17B7}" type="presOf" srcId="{29C1CD8B-3397-448D-B845-552175EC64BE}" destId="{FDD9C3B4-DD0D-4865-A9BC-D2D17D77CE3D}" srcOrd="1" destOrd="1" presId="urn:microsoft.com/office/officeart/2005/8/layout/cycle4"/>
    <dgm:cxn modelId="{4A2A60D1-7BD8-488C-9CD7-6B234AE34C63}" type="presOf" srcId="{9CC6013C-22D4-4323-9BF8-06095050DD0D}" destId="{94AA0831-437B-43F9-9514-B06DA7E64C14}" srcOrd="1" destOrd="0" presId="urn:microsoft.com/office/officeart/2005/8/layout/cycle4"/>
    <dgm:cxn modelId="{FD02B2D2-7B48-400C-B3B9-258A76527543}" type="presOf" srcId="{61CB08FD-C683-44AC-808D-C3FFE8F69D9B}" destId="{798DFB79-D6B0-4388-967F-610F1460DA1F}" srcOrd="1" destOrd="0" presId="urn:microsoft.com/office/officeart/2005/8/layout/cycle4"/>
    <dgm:cxn modelId="{930EAED4-A50C-4EF0-88F9-22E4854223C4}" type="presOf" srcId="{9B027756-C54E-4C5C-866E-2ADB06637323}" destId="{35CB98F4-F4EC-492C-9C6F-1315BC0E76F9}" srcOrd="0" destOrd="0" presId="urn:microsoft.com/office/officeart/2005/8/layout/cycle4"/>
    <dgm:cxn modelId="{3CA9A5FC-5529-4EEE-8748-546BD9959896}" type="presOf" srcId="{29C1CD8B-3397-448D-B845-552175EC64BE}" destId="{B0B89EA3-E859-4FDD-96BF-B8DF6B8AC244}" srcOrd="0" destOrd="1" presId="urn:microsoft.com/office/officeart/2005/8/layout/cycle4"/>
    <dgm:cxn modelId="{F9D02DFD-7EE0-4F9F-AF30-695F4B4B70D3}" srcId="{9B027756-C54E-4C5C-866E-2ADB06637323}" destId="{77219111-BE85-4CA3-A137-E66615D0E46C}" srcOrd="1" destOrd="0" parTransId="{BD1E416E-15B0-4190-80C4-911A5D34840F}" sibTransId="{FC735688-DD44-40C4-9AFB-4F68DFF98465}"/>
    <dgm:cxn modelId="{0503842F-9CFB-4D4B-8856-90E10A46717C}" type="presParOf" srcId="{35CB98F4-F4EC-492C-9C6F-1315BC0E76F9}" destId="{CADF9F41-AF64-4740-AB33-D2AEE2B06251}" srcOrd="0" destOrd="0" presId="urn:microsoft.com/office/officeart/2005/8/layout/cycle4"/>
    <dgm:cxn modelId="{5BBC5EB7-956B-4F5A-9D16-224111B141CA}" type="presParOf" srcId="{CADF9F41-AF64-4740-AB33-D2AEE2B06251}" destId="{72DBFA49-105E-462F-A29B-679EFA397742}" srcOrd="0" destOrd="0" presId="urn:microsoft.com/office/officeart/2005/8/layout/cycle4"/>
    <dgm:cxn modelId="{9D145149-CF6B-41F0-932F-05F70A7FDA96}" type="presParOf" srcId="{72DBFA49-105E-462F-A29B-679EFA397742}" destId="{7CFC9317-3F68-46CA-ACB2-A697427241F0}" srcOrd="0" destOrd="0" presId="urn:microsoft.com/office/officeart/2005/8/layout/cycle4"/>
    <dgm:cxn modelId="{41E6E910-6572-4B8F-A941-5454EA31B0F3}" type="presParOf" srcId="{72DBFA49-105E-462F-A29B-679EFA397742}" destId="{94AA0831-437B-43F9-9514-B06DA7E64C14}" srcOrd="1" destOrd="0" presId="urn:microsoft.com/office/officeart/2005/8/layout/cycle4"/>
    <dgm:cxn modelId="{FF1E107C-5C2E-4174-8D83-AABA4A1B8401}" type="presParOf" srcId="{CADF9F41-AF64-4740-AB33-D2AEE2B06251}" destId="{83E17166-1B50-4919-BFD9-9375B45B275D}" srcOrd="1" destOrd="0" presId="urn:microsoft.com/office/officeart/2005/8/layout/cycle4"/>
    <dgm:cxn modelId="{D75D8D16-D9F8-43AA-8CC9-3E596D747FD6}" type="presParOf" srcId="{83E17166-1B50-4919-BFD9-9375B45B275D}" destId="{A586434D-37EE-4376-ADE5-C73C8319FB6E}" srcOrd="0" destOrd="0" presId="urn:microsoft.com/office/officeart/2005/8/layout/cycle4"/>
    <dgm:cxn modelId="{984B1C9A-FE65-4ED9-858B-BC1249061358}" type="presParOf" srcId="{83E17166-1B50-4919-BFD9-9375B45B275D}" destId="{6B32E0EB-0657-4DF7-8B00-6D12AA2D2691}" srcOrd="1" destOrd="0" presId="urn:microsoft.com/office/officeart/2005/8/layout/cycle4"/>
    <dgm:cxn modelId="{39023E4F-3F87-4434-A288-5AA5711A949B}" type="presParOf" srcId="{CADF9F41-AF64-4740-AB33-D2AEE2B06251}" destId="{82AEDB79-166A-4C65-AC8B-B997BA9AC528}" srcOrd="2" destOrd="0" presId="urn:microsoft.com/office/officeart/2005/8/layout/cycle4"/>
    <dgm:cxn modelId="{EE5539E4-7DE4-452E-AC90-DC2259D91855}" type="presParOf" srcId="{82AEDB79-166A-4C65-AC8B-B997BA9AC528}" destId="{B0B89EA3-E859-4FDD-96BF-B8DF6B8AC244}" srcOrd="0" destOrd="0" presId="urn:microsoft.com/office/officeart/2005/8/layout/cycle4"/>
    <dgm:cxn modelId="{71B58DBD-FEE6-408C-B2E0-1C92E2D07CCA}" type="presParOf" srcId="{82AEDB79-166A-4C65-AC8B-B997BA9AC528}" destId="{FDD9C3B4-DD0D-4865-A9BC-D2D17D77CE3D}" srcOrd="1" destOrd="0" presId="urn:microsoft.com/office/officeart/2005/8/layout/cycle4"/>
    <dgm:cxn modelId="{3CAA5BFC-B57E-4BEA-8F41-ED734AEAAEF7}" type="presParOf" srcId="{CADF9F41-AF64-4740-AB33-D2AEE2B06251}" destId="{76D4F13A-2FBC-4513-A71F-139D903E1A1B}" srcOrd="3" destOrd="0" presId="urn:microsoft.com/office/officeart/2005/8/layout/cycle4"/>
    <dgm:cxn modelId="{1C3DAF36-C53B-414E-9D08-EC36AC15719F}" type="presParOf" srcId="{76D4F13A-2FBC-4513-A71F-139D903E1A1B}" destId="{F5D541E0-EC4A-48DD-A131-9E1C6619F75C}" srcOrd="0" destOrd="0" presId="urn:microsoft.com/office/officeart/2005/8/layout/cycle4"/>
    <dgm:cxn modelId="{7C9BC499-1E16-4B4D-BF6A-AFD4C8EC2C68}" type="presParOf" srcId="{76D4F13A-2FBC-4513-A71F-139D903E1A1B}" destId="{798DFB79-D6B0-4388-967F-610F1460DA1F}" srcOrd="1" destOrd="0" presId="urn:microsoft.com/office/officeart/2005/8/layout/cycle4"/>
    <dgm:cxn modelId="{D1743561-BEEE-437C-87AD-5D4ED21F1F33}" type="presParOf" srcId="{CADF9F41-AF64-4740-AB33-D2AEE2B06251}" destId="{9D438E38-493B-4FB1-9AE3-B07E4944AB5F}" srcOrd="4" destOrd="0" presId="urn:microsoft.com/office/officeart/2005/8/layout/cycle4"/>
    <dgm:cxn modelId="{106376AA-D42A-4388-A8BB-4F2CB2F89FA1}" type="presParOf" srcId="{35CB98F4-F4EC-492C-9C6F-1315BC0E76F9}" destId="{0A6CD14B-4EB6-4C89-ADD2-0B92513BC0FE}" srcOrd="1" destOrd="0" presId="urn:microsoft.com/office/officeart/2005/8/layout/cycle4"/>
    <dgm:cxn modelId="{733EBAD5-47C3-4DA0-9D5A-5884EFB9BE77}" type="presParOf" srcId="{0A6CD14B-4EB6-4C89-ADD2-0B92513BC0FE}" destId="{9B4CE0C2-3450-4B0C-9D1F-84F849743D49}" srcOrd="0" destOrd="0" presId="urn:microsoft.com/office/officeart/2005/8/layout/cycle4"/>
    <dgm:cxn modelId="{2C9BAA94-B234-427A-933D-486AA024A427}" type="presParOf" srcId="{0A6CD14B-4EB6-4C89-ADD2-0B92513BC0FE}" destId="{6B5882BB-EC1D-4489-82D8-03B2EE1A0DE3}" srcOrd="1" destOrd="0" presId="urn:microsoft.com/office/officeart/2005/8/layout/cycle4"/>
    <dgm:cxn modelId="{20009550-0B3F-4BBB-859A-C39E509ED1F5}" type="presParOf" srcId="{0A6CD14B-4EB6-4C89-ADD2-0B92513BC0FE}" destId="{A9D7444A-1327-4DAF-935D-7A3F8EBE22CD}" srcOrd="2" destOrd="0" presId="urn:microsoft.com/office/officeart/2005/8/layout/cycle4"/>
    <dgm:cxn modelId="{8CABAAE5-FE8D-4098-AAE0-CBC3466FEEA6}" type="presParOf" srcId="{0A6CD14B-4EB6-4C89-ADD2-0B92513BC0FE}" destId="{9666CF80-7ADA-4A8B-A29C-60219BEBF032}" srcOrd="3" destOrd="0" presId="urn:microsoft.com/office/officeart/2005/8/layout/cycle4"/>
    <dgm:cxn modelId="{E5C394B6-CC50-43A1-81E8-479557431B57}" type="presParOf" srcId="{0A6CD14B-4EB6-4C89-ADD2-0B92513BC0FE}" destId="{3C8664C5-E376-44C1-AB4B-3A7A32A2DE1E}" srcOrd="4" destOrd="0" presId="urn:microsoft.com/office/officeart/2005/8/layout/cycle4"/>
    <dgm:cxn modelId="{D07C618F-A118-459D-9132-9E674AD179A7}" type="presParOf" srcId="{35CB98F4-F4EC-492C-9C6F-1315BC0E76F9}" destId="{930A6991-8969-4C9E-9CCB-182C0304D2B0}" srcOrd="2" destOrd="0" presId="urn:microsoft.com/office/officeart/2005/8/layout/cycle4"/>
    <dgm:cxn modelId="{83AE3976-ED7C-4526-81C5-0663D847B3C1}" type="presParOf" srcId="{35CB98F4-F4EC-492C-9C6F-1315BC0E76F9}" destId="{D412E4CD-2FFE-41E7-A367-6AFE489CAB83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B89EA3-E859-4FDD-96BF-B8DF6B8AC244}">
      <dsp:nvSpPr>
        <dsp:cNvPr id="0" name=""/>
        <dsp:cNvSpPr/>
      </dsp:nvSpPr>
      <dsp:spPr>
        <a:xfrm>
          <a:off x="6278771" y="4046079"/>
          <a:ext cx="4817406" cy="18975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r-FR" sz="1400" b="1" kern="1200" dirty="0">
            <a:latin typeface="Comic Sans MS" panose="030F0702030302020204" pitchFamily="66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b="1" kern="1200" dirty="0">
              <a:solidFill>
                <a:srgbClr val="00B050"/>
              </a:solidFill>
              <a:latin typeface="Comic Sans MS" panose="030F0702030302020204" pitchFamily="66" charset="0"/>
            </a:rPr>
            <a:t>Favoriser ou renforcer un système de santé public. </a:t>
          </a:r>
          <a:endParaRPr lang="fr-FR" sz="1600" kern="1200" dirty="0">
            <a:solidFill>
              <a:srgbClr val="00B050"/>
            </a:solidFill>
          </a:endParaRPr>
        </a:p>
      </dsp:txBody>
      <dsp:txXfrm>
        <a:off x="7765675" y="4562141"/>
        <a:ext cx="3288820" cy="1339776"/>
      </dsp:txXfrm>
    </dsp:sp>
    <dsp:sp modelId="{F5D541E0-EC4A-48DD-A131-9E1C6619F75C}">
      <dsp:nvSpPr>
        <dsp:cNvPr id="0" name=""/>
        <dsp:cNvSpPr/>
      </dsp:nvSpPr>
      <dsp:spPr>
        <a:xfrm>
          <a:off x="742093" y="3355246"/>
          <a:ext cx="3917496" cy="22995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400" b="1" kern="1200" dirty="0">
              <a:solidFill>
                <a:srgbClr val="FF0000"/>
              </a:solidFill>
              <a:latin typeface="Comic Sans MS" panose="030F0702030302020204" pitchFamily="66" charset="0"/>
            </a:rPr>
            <a:t>Un patient bénéficiant du remboursement de ses dépenses de santé multiplie alors les visites chez son médecin.</a:t>
          </a:r>
        </a:p>
      </dsp:txBody>
      <dsp:txXfrm>
        <a:off x="792607" y="3980647"/>
        <a:ext cx="2641219" cy="1623633"/>
      </dsp:txXfrm>
    </dsp:sp>
    <dsp:sp modelId="{A586434D-37EE-4376-ADE5-C73C8319FB6E}">
      <dsp:nvSpPr>
        <dsp:cNvPr id="0" name=""/>
        <dsp:cNvSpPr/>
      </dsp:nvSpPr>
      <dsp:spPr>
        <a:xfrm>
          <a:off x="7051007" y="28313"/>
          <a:ext cx="5104155" cy="22441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r-FR" sz="1400" b="1" kern="1200" dirty="0">
            <a:latin typeface="Comic Sans MS" panose="030F0702030302020204" pitchFamily="66" charset="0"/>
          </a:endParaRPr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400" b="1" kern="1200" dirty="0">
              <a:latin typeface="Comic Sans MS" panose="030F0702030302020204" pitchFamily="66" charset="0"/>
            </a:rPr>
            <a:t>   </a:t>
          </a:r>
          <a:r>
            <a:rPr lang="fr-FR" sz="1400" b="1" kern="1200" dirty="0">
              <a:solidFill>
                <a:srgbClr val="FF0000"/>
              </a:solidFill>
              <a:latin typeface="Comic Sans MS" panose="030F0702030302020204" pitchFamily="66" charset="0"/>
            </a:rPr>
            <a:t>Un agent ayant un risque important de tomber malade et dissimule ce risque pour ne pas      payer un contrat d’assurance cher.</a:t>
          </a:r>
        </a:p>
      </dsp:txBody>
      <dsp:txXfrm>
        <a:off x="8631551" y="77610"/>
        <a:ext cx="3474314" cy="1584526"/>
      </dsp:txXfrm>
    </dsp:sp>
    <dsp:sp modelId="{7CFC9317-3F68-46CA-ACB2-A697427241F0}">
      <dsp:nvSpPr>
        <dsp:cNvPr id="0" name=""/>
        <dsp:cNvSpPr/>
      </dsp:nvSpPr>
      <dsp:spPr>
        <a:xfrm>
          <a:off x="949444" y="-28602"/>
          <a:ext cx="3566420" cy="19408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400" b="1" kern="1200" dirty="0">
              <a:solidFill>
                <a:srgbClr val="00B050"/>
              </a:solidFill>
              <a:latin typeface="Comic Sans MS" panose="030F0702030302020204" pitchFamily="66" charset="0"/>
            </a:rPr>
            <a:t>Développer un système d’incitations pécuniaires consistant à laisser une partie de la dépense de soins à la charge de l’assuré.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r-FR" sz="1400" b="1" kern="1200" dirty="0">
            <a:latin typeface="Comic Sans MS" panose="030F0702030302020204" pitchFamily="66" charset="0"/>
          </a:endParaRPr>
        </a:p>
      </dsp:txBody>
      <dsp:txXfrm>
        <a:off x="992079" y="14033"/>
        <a:ext cx="2411224" cy="1370389"/>
      </dsp:txXfrm>
    </dsp:sp>
    <dsp:sp modelId="{9B4CE0C2-3450-4B0C-9D1F-84F849743D49}">
      <dsp:nvSpPr>
        <dsp:cNvPr id="0" name=""/>
        <dsp:cNvSpPr/>
      </dsp:nvSpPr>
      <dsp:spPr>
        <a:xfrm>
          <a:off x="3296063" y="344919"/>
          <a:ext cx="2567582" cy="2567582"/>
        </a:xfrm>
        <a:prstGeom prst="pieWedge">
          <a:avLst/>
        </a:prstGeom>
        <a:solidFill>
          <a:schemeClr val="accent2">
            <a:lumMod val="60000"/>
            <a:lumOff val="40000"/>
          </a:schemeClr>
        </a:solidFill>
        <a:ln w="190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kern="1200" dirty="0">
              <a:solidFill>
                <a:schemeClr val="tx1"/>
              </a:solidFill>
              <a:latin typeface="Comic Sans MS" panose="030F0702030302020204" pitchFamily="66" charset="0"/>
            </a:rPr>
            <a:t>Situation où </a:t>
          </a:r>
          <a:r>
            <a:rPr lang="fr-FR" sz="1200" b="1" kern="1200">
              <a:solidFill>
                <a:schemeClr val="tx1"/>
              </a:solidFill>
              <a:latin typeface="Comic Sans MS" panose="030F0702030302020204" pitchFamily="66" charset="0"/>
            </a:rPr>
            <a:t>les agents </a:t>
          </a:r>
          <a:r>
            <a:rPr lang="fr-FR" sz="1200" b="1" kern="1200" dirty="0">
              <a:solidFill>
                <a:schemeClr val="tx1"/>
              </a:solidFill>
              <a:latin typeface="Comic Sans MS" panose="030F0702030302020204" pitchFamily="66" charset="0"/>
            </a:rPr>
            <a:t>économiques se trouvent amenés à sélectionner un mauvais bien ou service ou prendre une mauvaise décision.</a:t>
          </a:r>
        </a:p>
      </dsp:txBody>
      <dsp:txXfrm>
        <a:off x="4048090" y="1096946"/>
        <a:ext cx="1815555" cy="1815555"/>
      </dsp:txXfrm>
    </dsp:sp>
    <dsp:sp modelId="{6B5882BB-EC1D-4489-82D8-03B2EE1A0DE3}">
      <dsp:nvSpPr>
        <dsp:cNvPr id="0" name=""/>
        <dsp:cNvSpPr/>
      </dsp:nvSpPr>
      <dsp:spPr>
        <a:xfrm rot="5400000">
          <a:off x="6296835" y="296944"/>
          <a:ext cx="2046851" cy="2295958"/>
        </a:xfrm>
        <a:prstGeom prst="pieWedge">
          <a:avLst/>
        </a:prstGeom>
        <a:solidFill>
          <a:schemeClr val="accent4">
            <a:hueOff val="3266964"/>
            <a:satOff val="-13592"/>
            <a:lumOff val="3203"/>
            <a:alphaOff val="0"/>
          </a:schemeClr>
        </a:solidFill>
        <a:ln w="190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400" b="1" kern="1200" dirty="0">
              <a:solidFill>
                <a:schemeClr val="tx1"/>
              </a:solidFill>
            </a:rPr>
            <a:t>Aléa moral</a:t>
          </a:r>
        </a:p>
      </dsp:txBody>
      <dsp:txXfrm rot="-5400000">
        <a:off x="6172282" y="1021006"/>
        <a:ext cx="1623487" cy="1447342"/>
      </dsp:txXfrm>
    </dsp:sp>
    <dsp:sp modelId="{A9D7444A-1327-4DAF-935D-7A3F8EBE22CD}">
      <dsp:nvSpPr>
        <dsp:cNvPr id="0" name=""/>
        <dsp:cNvSpPr/>
      </dsp:nvSpPr>
      <dsp:spPr>
        <a:xfrm rot="10800000">
          <a:off x="6069051" y="2548148"/>
          <a:ext cx="2567582" cy="3117020"/>
        </a:xfrm>
        <a:prstGeom prst="pieWedge">
          <a:avLst/>
        </a:prstGeom>
        <a:solidFill>
          <a:schemeClr val="accent4">
            <a:hueOff val="6533927"/>
            <a:satOff val="-27185"/>
            <a:lumOff val="6405"/>
            <a:alphaOff val="0"/>
          </a:schemeClr>
        </a:solidFill>
        <a:ln w="190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000" kern="1200" dirty="0"/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000" kern="1200" dirty="0"/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kern="1200" dirty="0">
              <a:latin typeface="Comic Sans MS" panose="030F0702030302020204" pitchFamily="66" charset="0"/>
            </a:rPr>
            <a:t>Situation où les usagers du système de santé, par exemple, disposent de plus d’information sur leurs comportements que les services d’assurance en charge de leur protection.</a:t>
          </a:r>
        </a:p>
      </dsp:txBody>
      <dsp:txXfrm rot="10800000">
        <a:off x="6069051" y="2548148"/>
        <a:ext cx="1815555" cy="2204066"/>
      </dsp:txXfrm>
    </dsp:sp>
    <dsp:sp modelId="{9666CF80-7ADA-4A8B-A29C-60219BEBF032}">
      <dsp:nvSpPr>
        <dsp:cNvPr id="0" name=""/>
        <dsp:cNvSpPr/>
      </dsp:nvSpPr>
      <dsp:spPr>
        <a:xfrm rot="16200000">
          <a:off x="3441337" y="3152454"/>
          <a:ext cx="2567582" cy="2213641"/>
        </a:xfrm>
        <a:prstGeom prst="pieWedge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90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/>
            <a:t>Sélection adverse</a:t>
          </a:r>
        </a:p>
      </dsp:txBody>
      <dsp:txXfrm rot="5400000">
        <a:off x="4266668" y="2975484"/>
        <a:ext cx="1565281" cy="1815555"/>
      </dsp:txXfrm>
    </dsp:sp>
    <dsp:sp modelId="{930A6991-8969-4C9E-9CCB-182C0304D2B0}">
      <dsp:nvSpPr>
        <dsp:cNvPr id="0" name=""/>
        <dsp:cNvSpPr/>
      </dsp:nvSpPr>
      <dsp:spPr>
        <a:xfrm>
          <a:off x="6028120" y="2388513"/>
          <a:ext cx="50902" cy="700402"/>
        </a:xfrm>
        <a:prstGeom prst="circular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12E4CD-2FFE-41E7-A367-6AFE489CAB83}">
      <dsp:nvSpPr>
        <dsp:cNvPr id="0" name=""/>
        <dsp:cNvSpPr/>
      </dsp:nvSpPr>
      <dsp:spPr>
        <a:xfrm rot="10800000">
          <a:off x="5935082" y="2506849"/>
          <a:ext cx="194568" cy="759751"/>
        </a:xfrm>
        <a:prstGeom prst="circular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D2F3A-1343-43E3-88BE-883D7DF3E745}" type="datetimeFigureOut">
              <a:rPr lang="fr-FR" smtClean="0"/>
              <a:t>17/05/2017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E458A-6A33-4B97-83B5-FC193ADE73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8441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D2F3A-1343-43E3-88BE-883D7DF3E745}" type="datetimeFigureOut">
              <a:rPr lang="fr-FR" smtClean="0"/>
              <a:t>17/05/2017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E458A-6A33-4B97-83B5-FC193ADE73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5572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D2F3A-1343-43E3-88BE-883D7DF3E745}" type="datetimeFigureOut">
              <a:rPr lang="fr-FR" smtClean="0"/>
              <a:t>17/05/2017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E458A-6A33-4B97-83B5-FC193ADE73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1629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D2F3A-1343-43E3-88BE-883D7DF3E745}" type="datetimeFigureOut">
              <a:rPr lang="fr-FR" smtClean="0"/>
              <a:t>17/05/2017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E458A-6A33-4B97-83B5-FC193ADE73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5441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D2F3A-1343-43E3-88BE-883D7DF3E745}" type="datetimeFigureOut">
              <a:rPr lang="fr-FR" smtClean="0"/>
              <a:t>17/05/2017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E458A-6A33-4B97-83B5-FC193ADE73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8209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D2F3A-1343-43E3-88BE-883D7DF3E745}" type="datetimeFigureOut">
              <a:rPr lang="fr-FR" smtClean="0"/>
              <a:t>17/05/2017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E458A-6A33-4B97-83B5-FC193ADE73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6285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D2F3A-1343-43E3-88BE-883D7DF3E745}" type="datetimeFigureOut">
              <a:rPr lang="fr-FR" smtClean="0"/>
              <a:t>17/05/2017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E458A-6A33-4B97-83B5-FC193ADE73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5624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D2F3A-1343-43E3-88BE-883D7DF3E745}" type="datetimeFigureOut">
              <a:rPr lang="fr-FR" smtClean="0"/>
              <a:t>17/05/2017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E458A-6A33-4B97-83B5-FC193ADE73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9370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D2F3A-1343-43E3-88BE-883D7DF3E745}" type="datetimeFigureOut">
              <a:rPr lang="fr-FR" smtClean="0"/>
              <a:t>17/05/2017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E458A-6A33-4B97-83B5-FC193ADE73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2121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D2F3A-1343-43E3-88BE-883D7DF3E745}" type="datetimeFigureOut">
              <a:rPr lang="fr-FR" smtClean="0"/>
              <a:t>17/05/2017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E458A-6A33-4B97-83B5-FC193ADE73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6383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D2F3A-1343-43E3-88BE-883D7DF3E745}" type="datetimeFigureOut">
              <a:rPr lang="fr-FR" smtClean="0"/>
              <a:t>17/05/2017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E458A-6A33-4B97-83B5-FC193ADE73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0160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D2F3A-1343-43E3-88BE-883D7DF3E745}" type="datetimeFigureOut">
              <a:rPr lang="fr-FR" smtClean="0"/>
              <a:t>17/05/2017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E458A-6A33-4B97-83B5-FC193ADE73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2995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879909174"/>
              </p:ext>
            </p:extLst>
          </p:nvPr>
        </p:nvGraphicFramePr>
        <p:xfrm>
          <a:off x="224589" y="1042738"/>
          <a:ext cx="12191999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4605998"/>
              </p:ext>
            </p:extLst>
          </p:nvPr>
        </p:nvGraphicFramePr>
        <p:xfrm>
          <a:off x="1395663" y="137831"/>
          <a:ext cx="10138610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38610">
                  <a:extLst>
                    <a:ext uri="{9D8B030D-6E8A-4147-A177-3AD203B41FA5}">
                      <a16:colId xmlns:a16="http://schemas.microsoft.com/office/drawing/2014/main" val="2456390791"/>
                    </a:ext>
                  </a:extLst>
                </a:gridCol>
              </a:tblGrid>
              <a:tr h="5155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Exercice 1 : Mettre en relation à l’aide d’une flèche  chaque notion avec sa définition, </a:t>
                      </a:r>
                      <a:r>
                        <a:rPr lang="fr-FR" sz="16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son illustration </a:t>
                      </a:r>
                      <a:r>
                        <a:rPr lang="fr-FR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 </a:t>
                      </a:r>
                      <a:r>
                        <a:rPr lang="fr-FR" sz="1600" b="1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 solution </a:t>
                      </a:r>
                      <a:r>
                        <a:rPr lang="fr-FR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qui  lui correspondent.</a:t>
                      </a:r>
                    </a:p>
                    <a:p>
                      <a:pPr algn="ctr"/>
                      <a:endParaRPr lang="fr-FR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69577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992256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127</Words>
  <Application>Microsoft Office PowerPoint</Application>
  <PresentationFormat>Grand écran</PresentationFormat>
  <Paragraphs>11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Exercice n°1</dc:title>
  <dc:creator>ALIA CHOUAIKHIA</dc:creator>
  <cp:lastModifiedBy>ALIA CHOUAIKHIA</cp:lastModifiedBy>
  <cp:revision>12</cp:revision>
  <dcterms:created xsi:type="dcterms:W3CDTF">2017-05-05T12:47:40Z</dcterms:created>
  <dcterms:modified xsi:type="dcterms:W3CDTF">2017-05-17T14:17:06Z</dcterms:modified>
</cp:coreProperties>
</file>